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72" r:id="rId4"/>
  </p:sldMasterIdLst>
  <p:sldIdLst>
    <p:sldId id="256" r:id="rId5"/>
    <p:sldId id="266" r:id="rId6"/>
    <p:sldId id="268" r:id="rId7"/>
    <p:sldId id="262" r:id="rId8"/>
    <p:sldId id="267" r:id="rId9"/>
    <p:sldId id="259" r:id="rId10"/>
    <p:sldId id="263" r:id="rId11"/>
    <p:sldId id="26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48" autoAdjust="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6B52DC-0BF3-48E1-9B3C-2A242805D85E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D48D3C-E0FB-4FF8-932E-FC4BCC8C1F15}">
      <dgm:prSet phldrT="[Text]"/>
      <dgm:spPr/>
      <dgm:t>
        <a:bodyPr/>
        <a:lstStyle/>
        <a:p>
          <a:r>
            <a:rPr lang="en-US" dirty="0" smtClean="0"/>
            <a:t>343</a:t>
          </a:r>
          <a:br>
            <a:rPr lang="en-US" dirty="0" smtClean="0"/>
          </a:br>
          <a:r>
            <a:rPr lang="en-US" dirty="0" smtClean="0"/>
            <a:t>m/s</a:t>
          </a:r>
          <a:endParaRPr lang="en-US" dirty="0"/>
        </a:p>
      </dgm:t>
    </dgm:pt>
    <dgm:pt modelId="{8329AAA8-09F8-478B-BB8C-1C6451D4068D}" type="parTrans" cxnId="{2696C5AC-FB8D-4209-A921-96232EBA6947}">
      <dgm:prSet/>
      <dgm:spPr/>
      <dgm:t>
        <a:bodyPr/>
        <a:lstStyle/>
        <a:p>
          <a:endParaRPr lang="en-US"/>
        </a:p>
      </dgm:t>
    </dgm:pt>
    <dgm:pt modelId="{4C7DB350-66DF-4E15-9A14-D97BBDA334D8}" type="sibTrans" cxnId="{2696C5AC-FB8D-4209-A921-96232EBA6947}">
      <dgm:prSet/>
      <dgm:spPr/>
      <dgm:t>
        <a:bodyPr/>
        <a:lstStyle/>
        <a:p>
          <a:endParaRPr lang="en-US"/>
        </a:p>
      </dgm:t>
    </dgm:pt>
    <dgm:pt modelId="{07D74037-686F-41BE-AA95-604808A1A291}">
      <dgm:prSet phldrT="[Text]"/>
      <dgm:spPr/>
      <dgm:t>
        <a:bodyPr/>
        <a:lstStyle/>
        <a:p>
          <a:r>
            <a:rPr lang="en-US" dirty="0" smtClean="0"/>
            <a:t>1435 m/s</a:t>
          </a:r>
          <a:endParaRPr lang="en-US" dirty="0"/>
        </a:p>
      </dgm:t>
    </dgm:pt>
    <dgm:pt modelId="{EA31A106-150D-4EF6-B675-A3893301F265}" type="parTrans" cxnId="{D0DBF2D0-9042-46E9-BB7C-5D4E85CB2853}">
      <dgm:prSet/>
      <dgm:spPr/>
      <dgm:t>
        <a:bodyPr/>
        <a:lstStyle/>
        <a:p>
          <a:endParaRPr lang="en-US"/>
        </a:p>
      </dgm:t>
    </dgm:pt>
    <dgm:pt modelId="{2227CDEF-B32B-4CCE-9E36-E004D91BDC37}" type="sibTrans" cxnId="{D0DBF2D0-9042-46E9-BB7C-5D4E85CB2853}">
      <dgm:prSet/>
      <dgm:spPr/>
      <dgm:t>
        <a:bodyPr/>
        <a:lstStyle/>
        <a:p>
          <a:endParaRPr lang="en-US"/>
        </a:p>
      </dgm:t>
    </dgm:pt>
    <dgm:pt modelId="{57C39E5F-8B37-46E7-84E2-628CE4FC7C7E}">
      <dgm:prSet phldrT="[Text]"/>
      <dgm:spPr/>
      <dgm:t>
        <a:bodyPr/>
        <a:lstStyle/>
        <a:p>
          <a:r>
            <a:rPr lang="en-US" dirty="0" smtClean="0"/>
            <a:t>5100</a:t>
          </a:r>
          <a:br>
            <a:rPr lang="en-US" dirty="0" smtClean="0"/>
          </a:br>
          <a:r>
            <a:rPr lang="en-US" dirty="0" smtClean="0"/>
            <a:t>m/s</a:t>
          </a:r>
          <a:endParaRPr lang="en-US" dirty="0"/>
        </a:p>
      </dgm:t>
    </dgm:pt>
    <dgm:pt modelId="{10D5399A-EADC-4B8F-BCFF-3117824E7D73}" type="parTrans" cxnId="{5C2051E0-10A7-4537-BF01-165C83E4364A}">
      <dgm:prSet/>
      <dgm:spPr/>
      <dgm:t>
        <a:bodyPr/>
        <a:lstStyle/>
        <a:p>
          <a:endParaRPr lang="en-US"/>
        </a:p>
      </dgm:t>
    </dgm:pt>
    <dgm:pt modelId="{04E0BB04-0530-46EF-8C50-FAB776334EB7}" type="sibTrans" cxnId="{5C2051E0-10A7-4537-BF01-165C83E4364A}">
      <dgm:prSet/>
      <dgm:spPr/>
      <dgm:t>
        <a:bodyPr/>
        <a:lstStyle/>
        <a:p>
          <a:endParaRPr lang="en-US"/>
        </a:p>
      </dgm:t>
    </dgm:pt>
    <dgm:pt modelId="{1100732E-AE36-4284-80D8-85C759F62109}" type="pres">
      <dgm:prSet presAssocID="{626B52DC-0BF3-48E1-9B3C-2A242805D85E}" presName="Name0" presStyleCnt="0">
        <dgm:presLayoutVars>
          <dgm:dir/>
          <dgm:resizeHandles val="exact"/>
        </dgm:presLayoutVars>
      </dgm:prSet>
      <dgm:spPr/>
    </dgm:pt>
    <dgm:pt modelId="{1F31A011-7F2C-429F-A9FC-ACBF42A71D88}" type="pres">
      <dgm:prSet presAssocID="{626B52DC-0BF3-48E1-9B3C-2A242805D85E}" presName="bkgdShp" presStyleLbl="alignAccFollowNode1" presStyleIdx="0" presStyleCnt="1"/>
      <dgm:spPr/>
    </dgm:pt>
    <dgm:pt modelId="{28FB07CC-5517-4AF7-BA25-B62682DC6BCA}" type="pres">
      <dgm:prSet presAssocID="{626B52DC-0BF3-48E1-9B3C-2A242805D85E}" presName="linComp" presStyleCnt="0"/>
      <dgm:spPr/>
    </dgm:pt>
    <dgm:pt modelId="{2A056C26-CDBD-4B33-BC81-2353F5EC2A27}" type="pres">
      <dgm:prSet presAssocID="{46D48D3C-E0FB-4FF8-932E-FC4BCC8C1F15}" presName="compNode" presStyleCnt="0"/>
      <dgm:spPr/>
    </dgm:pt>
    <dgm:pt modelId="{C148DDC2-1959-41A2-ADC1-DEC6BA194450}" type="pres">
      <dgm:prSet presAssocID="{46D48D3C-E0FB-4FF8-932E-FC4BCC8C1F1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02B70B-9921-4169-B741-FED26D20C07C}" type="pres">
      <dgm:prSet presAssocID="{46D48D3C-E0FB-4FF8-932E-FC4BCC8C1F15}" presName="invisiNode" presStyleLbl="node1" presStyleIdx="0" presStyleCnt="3"/>
      <dgm:spPr/>
    </dgm:pt>
    <dgm:pt modelId="{717278F7-60BF-4C5D-A339-839549CA88FB}" type="pres">
      <dgm:prSet presAssocID="{46D48D3C-E0FB-4FF8-932E-FC4BCC8C1F1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9DD5D9A4-A11A-441C-BE24-99346EAC6FC3}" type="pres">
      <dgm:prSet presAssocID="{4C7DB350-66DF-4E15-9A14-D97BBDA334D8}" presName="sibTrans" presStyleLbl="sibTrans2D1" presStyleIdx="0" presStyleCnt="0"/>
      <dgm:spPr/>
    </dgm:pt>
    <dgm:pt modelId="{990CB9F0-8FC7-46BB-8E1D-F33F0625F45F}" type="pres">
      <dgm:prSet presAssocID="{07D74037-686F-41BE-AA95-604808A1A291}" presName="compNode" presStyleCnt="0"/>
      <dgm:spPr/>
    </dgm:pt>
    <dgm:pt modelId="{B35D5180-1981-411E-881F-FAE120FA4374}" type="pres">
      <dgm:prSet presAssocID="{07D74037-686F-41BE-AA95-604808A1A29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559F6F-7C02-442C-8A9B-E21364625D2D}" type="pres">
      <dgm:prSet presAssocID="{07D74037-686F-41BE-AA95-604808A1A291}" presName="invisiNode" presStyleLbl="node1" presStyleIdx="1" presStyleCnt="3"/>
      <dgm:spPr/>
    </dgm:pt>
    <dgm:pt modelId="{A68A0A32-7505-4128-81F8-3244ADCBC295}" type="pres">
      <dgm:prSet presAssocID="{07D74037-686F-41BE-AA95-604808A1A291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B7D8CCFD-6190-4193-9C1D-35F473AB39DF}" type="pres">
      <dgm:prSet presAssocID="{2227CDEF-B32B-4CCE-9E36-E004D91BDC37}" presName="sibTrans" presStyleLbl="sibTrans2D1" presStyleIdx="0" presStyleCnt="0"/>
      <dgm:spPr/>
    </dgm:pt>
    <dgm:pt modelId="{1F354863-9D02-40D7-AA59-B5DE60F12907}" type="pres">
      <dgm:prSet presAssocID="{57C39E5F-8B37-46E7-84E2-628CE4FC7C7E}" presName="compNode" presStyleCnt="0"/>
      <dgm:spPr/>
    </dgm:pt>
    <dgm:pt modelId="{29C721DD-95EA-4D0D-8D20-2D7F50CE6A4D}" type="pres">
      <dgm:prSet presAssocID="{57C39E5F-8B37-46E7-84E2-628CE4FC7C7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893ACF-5145-49EE-9B14-97BF662DF129}" type="pres">
      <dgm:prSet presAssocID="{57C39E5F-8B37-46E7-84E2-628CE4FC7C7E}" presName="invisiNode" presStyleLbl="node1" presStyleIdx="2" presStyleCnt="3"/>
      <dgm:spPr/>
    </dgm:pt>
    <dgm:pt modelId="{35386524-031D-4811-97AF-6A653B539B9F}" type="pres">
      <dgm:prSet presAssocID="{57C39E5F-8B37-46E7-84E2-628CE4FC7C7E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</dgm:ptLst>
  <dgm:cxnLst>
    <dgm:cxn modelId="{7BF95BC9-1BD5-4D1C-8D5F-F8AFAE9BBA3F}" type="presOf" srcId="{4C7DB350-66DF-4E15-9A14-D97BBDA334D8}" destId="{9DD5D9A4-A11A-441C-BE24-99346EAC6FC3}" srcOrd="0" destOrd="0" presId="urn:microsoft.com/office/officeart/2005/8/layout/pList2"/>
    <dgm:cxn modelId="{9B6FFD51-878F-4ECE-B343-DD6D347E76DD}" type="presOf" srcId="{2227CDEF-B32B-4CCE-9E36-E004D91BDC37}" destId="{B7D8CCFD-6190-4193-9C1D-35F473AB39DF}" srcOrd="0" destOrd="0" presId="urn:microsoft.com/office/officeart/2005/8/layout/pList2"/>
    <dgm:cxn modelId="{2696C5AC-FB8D-4209-A921-96232EBA6947}" srcId="{626B52DC-0BF3-48E1-9B3C-2A242805D85E}" destId="{46D48D3C-E0FB-4FF8-932E-FC4BCC8C1F15}" srcOrd="0" destOrd="0" parTransId="{8329AAA8-09F8-478B-BB8C-1C6451D4068D}" sibTransId="{4C7DB350-66DF-4E15-9A14-D97BBDA334D8}"/>
    <dgm:cxn modelId="{6E112E0D-022A-4C7E-8B87-08C6F559CD3C}" type="presOf" srcId="{57C39E5F-8B37-46E7-84E2-628CE4FC7C7E}" destId="{29C721DD-95EA-4D0D-8D20-2D7F50CE6A4D}" srcOrd="0" destOrd="0" presId="urn:microsoft.com/office/officeart/2005/8/layout/pList2"/>
    <dgm:cxn modelId="{D0DBF2D0-9042-46E9-BB7C-5D4E85CB2853}" srcId="{626B52DC-0BF3-48E1-9B3C-2A242805D85E}" destId="{07D74037-686F-41BE-AA95-604808A1A291}" srcOrd="1" destOrd="0" parTransId="{EA31A106-150D-4EF6-B675-A3893301F265}" sibTransId="{2227CDEF-B32B-4CCE-9E36-E004D91BDC37}"/>
    <dgm:cxn modelId="{DE21CF63-BF4F-413A-B9C2-E6DC1440F3F8}" type="presOf" srcId="{46D48D3C-E0FB-4FF8-932E-FC4BCC8C1F15}" destId="{C148DDC2-1959-41A2-ADC1-DEC6BA194450}" srcOrd="0" destOrd="0" presId="urn:microsoft.com/office/officeart/2005/8/layout/pList2"/>
    <dgm:cxn modelId="{DE194FEA-84E1-49B6-91D6-68B51772E43A}" type="presOf" srcId="{626B52DC-0BF3-48E1-9B3C-2A242805D85E}" destId="{1100732E-AE36-4284-80D8-85C759F62109}" srcOrd="0" destOrd="0" presId="urn:microsoft.com/office/officeart/2005/8/layout/pList2"/>
    <dgm:cxn modelId="{976E5889-E6CB-4907-A04F-6872C411861D}" type="presOf" srcId="{07D74037-686F-41BE-AA95-604808A1A291}" destId="{B35D5180-1981-411E-881F-FAE120FA4374}" srcOrd="0" destOrd="0" presId="urn:microsoft.com/office/officeart/2005/8/layout/pList2"/>
    <dgm:cxn modelId="{5C2051E0-10A7-4537-BF01-165C83E4364A}" srcId="{626B52DC-0BF3-48E1-9B3C-2A242805D85E}" destId="{57C39E5F-8B37-46E7-84E2-628CE4FC7C7E}" srcOrd="2" destOrd="0" parTransId="{10D5399A-EADC-4B8F-BCFF-3117824E7D73}" sibTransId="{04E0BB04-0530-46EF-8C50-FAB776334EB7}"/>
    <dgm:cxn modelId="{2C34B970-A133-461A-AD4F-EAC16C9E4758}" type="presParOf" srcId="{1100732E-AE36-4284-80D8-85C759F62109}" destId="{1F31A011-7F2C-429F-A9FC-ACBF42A71D88}" srcOrd="0" destOrd="0" presId="urn:microsoft.com/office/officeart/2005/8/layout/pList2"/>
    <dgm:cxn modelId="{8E4D3517-94F0-4703-8C65-9EF991C9635B}" type="presParOf" srcId="{1100732E-AE36-4284-80D8-85C759F62109}" destId="{28FB07CC-5517-4AF7-BA25-B62682DC6BCA}" srcOrd="1" destOrd="0" presId="urn:microsoft.com/office/officeart/2005/8/layout/pList2"/>
    <dgm:cxn modelId="{715FE946-066A-49AD-80EE-9FE0C04E6BF4}" type="presParOf" srcId="{28FB07CC-5517-4AF7-BA25-B62682DC6BCA}" destId="{2A056C26-CDBD-4B33-BC81-2353F5EC2A27}" srcOrd="0" destOrd="0" presId="urn:microsoft.com/office/officeart/2005/8/layout/pList2"/>
    <dgm:cxn modelId="{127CD6DF-F11B-4377-8294-AFB11729964B}" type="presParOf" srcId="{2A056C26-CDBD-4B33-BC81-2353F5EC2A27}" destId="{C148DDC2-1959-41A2-ADC1-DEC6BA194450}" srcOrd="0" destOrd="0" presId="urn:microsoft.com/office/officeart/2005/8/layout/pList2"/>
    <dgm:cxn modelId="{B1B6374A-1844-48D9-A3C8-C5F452069A2C}" type="presParOf" srcId="{2A056C26-CDBD-4B33-BC81-2353F5EC2A27}" destId="{4B02B70B-9921-4169-B741-FED26D20C07C}" srcOrd="1" destOrd="0" presId="urn:microsoft.com/office/officeart/2005/8/layout/pList2"/>
    <dgm:cxn modelId="{3A69FA8E-25E1-4EBF-A99F-5E6F2F77EC5C}" type="presParOf" srcId="{2A056C26-CDBD-4B33-BC81-2353F5EC2A27}" destId="{717278F7-60BF-4C5D-A339-839549CA88FB}" srcOrd="2" destOrd="0" presId="urn:microsoft.com/office/officeart/2005/8/layout/pList2"/>
    <dgm:cxn modelId="{C3B22506-A38A-4AF1-A6AF-D8A118228658}" type="presParOf" srcId="{28FB07CC-5517-4AF7-BA25-B62682DC6BCA}" destId="{9DD5D9A4-A11A-441C-BE24-99346EAC6FC3}" srcOrd="1" destOrd="0" presId="urn:microsoft.com/office/officeart/2005/8/layout/pList2"/>
    <dgm:cxn modelId="{3E601B18-E506-4ABC-BE2A-9C44CDC03E7B}" type="presParOf" srcId="{28FB07CC-5517-4AF7-BA25-B62682DC6BCA}" destId="{990CB9F0-8FC7-46BB-8E1D-F33F0625F45F}" srcOrd="2" destOrd="0" presId="urn:microsoft.com/office/officeart/2005/8/layout/pList2"/>
    <dgm:cxn modelId="{1399EFC4-193E-4F43-8E3E-419405AE369C}" type="presParOf" srcId="{990CB9F0-8FC7-46BB-8E1D-F33F0625F45F}" destId="{B35D5180-1981-411E-881F-FAE120FA4374}" srcOrd="0" destOrd="0" presId="urn:microsoft.com/office/officeart/2005/8/layout/pList2"/>
    <dgm:cxn modelId="{939C130C-6330-46C3-B31B-EBD4548EA37A}" type="presParOf" srcId="{990CB9F0-8FC7-46BB-8E1D-F33F0625F45F}" destId="{42559F6F-7C02-442C-8A9B-E21364625D2D}" srcOrd="1" destOrd="0" presId="urn:microsoft.com/office/officeart/2005/8/layout/pList2"/>
    <dgm:cxn modelId="{3CB38AAA-7177-4450-BA62-54D4D609B752}" type="presParOf" srcId="{990CB9F0-8FC7-46BB-8E1D-F33F0625F45F}" destId="{A68A0A32-7505-4128-81F8-3244ADCBC295}" srcOrd="2" destOrd="0" presId="urn:microsoft.com/office/officeart/2005/8/layout/pList2"/>
    <dgm:cxn modelId="{3DAFABAB-028C-47E7-9206-7A4DB73B3B6C}" type="presParOf" srcId="{28FB07CC-5517-4AF7-BA25-B62682DC6BCA}" destId="{B7D8CCFD-6190-4193-9C1D-35F473AB39DF}" srcOrd="3" destOrd="0" presId="urn:microsoft.com/office/officeart/2005/8/layout/pList2"/>
    <dgm:cxn modelId="{22BC4026-F368-4370-B580-BE7D6A061D28}" type="presParOf" srcId="{28FB07CC-5517-4AF7-BA25-B62682DC6BCA}" destId="{1F354863-9D02-40D7-AA59-B5DE60F12907}" srcOrd="4" destOrd="0" presId="urn:microsoft.com/office/officeart/2005/8/layout/pList2"/>
    <dgm:cxn modelId="{023455D1-76CC-46B6-87DF-27E53D260D91}" type="presParOf" srcId="{1F354863-9D02-40D7-AA59-B5DE60F12907}" destId="{29C721DD-95EA-4D0D-8D20-2D7F50CE6A4D}" srcOrd="0" destOrd="0" presId="urn:microsoft.com/office/officeart/2005/8/layout/pList2"/>
    <dgm:cxn modelId="{8504C404-3DFB-4492-B0EF-673C21F8F392}" type="presParOf" srcId="{1F354863-9D02-40D7-AA59-B5DE60F12907}" destId="{45893ACF-5145-49EE-9B14-97BF662DF129}" srcOrd="1" destOrd="0" presId="urn:microsoft.com/office/officeart/2005/8/layout/pList2"/>
    <dgm:cxn modelId="{58C5F8BD-1612-46FE-8B39-8F185D4DB6DE}" type="presParOf" srcId="{1F354863-9D02-40D7-AA59-B5DE60F12907}" destId="{35386524-031D-4811-97AF-6A653B539B9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1A011-7F2C-429F-A9FC-ACBF42A71D88}">
      <dsp:nvSpPr>
        <dsp:cNvPr id="0" name=""/>
        <dsp:cNvSpPr/>
      </dsp:nvSpPr>
      <dsp:spPr>
        <a:xfrm>
          <a:off x="0" y="0"/>
          <a:ext cx="11029782" cy="21451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278F7-60BF-4C5D-A339-839549CA88FB}">
      <dsp:nvSpPr>
        <dsp:cNvPr id="0" name=""/>
        <dsp:cNvSpPr/>
      </dsp:nvSpPr>
      <dsp:spPr>
        <a:xfrm>
          <a:off x="330893" y="286016"/>
          <a:ext cx="3239998" cy="1573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48DDC2-1959-41A2-ADC1-DEC6BA194450}">
      <dsp:nvSpPr>
        <dsp:cNvPr id="0" name=""/>
        <dsp:cNvSpPr/>
      </dsp:nvSpPr>
      <dsp:spPr>
        <a:xfrm rot="10800000">
          <a:off x="330893" y="2145126"/>
          <a:ext cx="3239998" cy="262182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t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343</a:t>
          </a:r>
          <a:br>
            <a:rPr lang="en-US" sz="6200" kern="1200" dirty="0" smtClean="0"/>
          </a:br>
          <a:r>
            <a:rPr lang="en-US" sz="6200" kern="1200" dirty="0" smtClean="0"/>
            <a:t>m/s</a:t>
          </a:r>
          <a:endParaRPr lang="en-US" sz="6200" kern="1200" dirty="0"/>
        </a:p>
      </dsp:txBody>
      <dsp:txXfrm rot="10800000">
        <a:off x="411523" y="2145126"/>
        <a:ext cx="3078738" cy="2541190"/>
      </dsp:txXfrm>
    </dsp:sp>
    <dsp:sp modelId="{A68A0A32-7505-4128-81F8-3244ADCBC295}">
      <dsp:nvSpPr>
        <dsp:cNvPr id="0" name=""/>
        <dsp:cNvSpPr/>
      </dsp:nvSpPr>
      <dsp:spPr>
        <a:xfrm>
          <a:off x="3894892" y="286016"/>
          <a:ext cx="3239998" cy="1573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D5180-1981-411E-881F-FAE120FA4374}">
      <dsp:nvSpPr>
        <dsp:cNvPr id="0" name=""/>
        <dsp:cNvSpPr/>
      </dsp:nvSpPr>
      <dsp:spPr>
        <a:xfrm rot="10800000">
          <a:off x="3894892" y="2145126"/>
          <a:ext cx="3239998" cy="262182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t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1435 m/s</a:t>
          </a:r>
          <a:endParaRPr lang="en-US" sz="6200" kern="1200" dirty="0"/>
        </a:p>
      </dsp:txBody>
      <dsp:txXfrm rot="10800000">
        <a:off x="3975522" y="2145126"/>
        <a:ext cx="3078738" cy="2541190"/>
      </dsp:txXfrm>
    </dsp:sp>
    <dsp:sp modelId="{35386524-031D-4811-97AF-6A653B539B9F}">
      <dsp:nvSpPr>
        <dsp:cNvPr id="0" name=""/>
        <dsp:cNvSpPr/>
      </dsp:nvSpPr>
      <dsp:spPr>
        <a:xfrm>
          <a:off x="7458890" y="286016"/>
          <a:ext cx="3239998" cy="15730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721DD-95EA-4D0D-8D20-2D7F50CE6A4D}">
      <dsp:nvSpPr>
        <dsp:cNvPr id="0" name=""/>
        <dsp:cNvSpPr/>
      </dsp:nvSpPr>
      <dsp:spPr>
        <a:xfrm rot="10800000">
          <a:off x="7458890" y="2145126"/>
          <a:ext cx="3239998" cy="262182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944" tIns="440944" rIns="440944" bIns="440944" numCol="1" spcCol="1270" anchor="t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5100</a:t>
          </a:r>
          <a:br>
            <a:rPr lang="en-US" sz="6200" kern="1200" dirty="0" smtClean="0"/>
          </a:br>
          <a:r>
            <a:rPr lang="en-US" sz="6200" kern="1200" dirty="0" smtClean="0"/>
            <a:t>m/s</a:t>
          </a:r>
          <a:endParaRPr lang="en-US" sz="6200" kern="1200" dirty="0"/>
        </a:p>
      </dsp:txBody>
      <dsp:txXfrm rot="10800000">
        <a:off x="7539520" y="2145126"/>
        <a:ext cx="3078738" cy="2541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18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0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2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98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9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74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1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9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9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03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855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93D4EDA-58E0-40CC-B3CA-14CDEB349D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Digital Connections">
            <a:extLst>
              <a:ext uri="{FF2B5EF4-FFF2-40B4-BE49-F238E27FC236}">
                <a16:creationId xmlns:a16="http://schemas.microsoft.com/office/drawing/2014/main" id="{3840F91C-EDD0-4D4E-A4AB-E6C77856C8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65" t="9091" r="350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A9EB0BC-A85E-4C26-B355-5DFCEF6CCB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643E56B-BD42-413D-B17D-7958270F5DE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C04F74-9467-4FA5-95DC-8D481A29740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73DE1C3-5C37-42E9-A3F0-256F193832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A2E7EC3-E07C-46CE-9B25-41865A5068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732" y="4428067"/>
            <a:ext cx="11260667" cy="1962497"/>
          </a:xfrm>
          <a:prstGeom prst="rect">
            <a:avLst/>
          </a:prstGeom>
          <a:solidFill>
            <a:schemeClr val="accent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81025" y="4461014"/>
            <a:ext cx="109932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4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SUNETUL ȘI APLICAȚIILE LUI</a:t>
            </a:r>
            <a:endParaRPr kumimoji="0" lang="en-US" altLang="en-US" sz="4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96771" y="4737228"/>
            <a:ext cx="109934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Autori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: Catlabuga Corneliu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Elev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kumimoji="0" lang="ro-RO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în clasa a X-a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“C”     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Sclifos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Tudor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Elev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</a:t>
            </a:r>
            <a:r>
              <a:rPr kumimoji="0" lang="ro-RO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în clasa a X-a 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“C”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Coordonator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: </a:t>
            </a: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Ciobanu</a:t>
            </a: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 Mariana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Profesoar</a:t>
            </a:r>
            <a:r>
              <a:rPr kumimoji="0" lang="ro-RO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ă de </a:t>
            </a:r>
            <a:r>
              <a:rPr kumimoji="0" lang="ro-RO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informatică</a:t>
            </a: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PMingLiU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alt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PMingLiU"/>
                <a:cs typeface="Arial" panose="020B0604020202020204" pitchFamily="34" charset="0"/>
              </a:rPr>
              <a:t>IPLT „Gheorghe Asachi”</a:t>
            </a:r>
            <a:endParaRPr kumimoji="0" lang="ro-RO" alt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70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INTRODUCERE</a:t>
            </a:r>
            <a:endParaRPr lang="en-US" dirty="0"/>
          </a:p>
        </p:txBody>
      </p:sp>
      <p:pic>
        <p:nvPicPr>
          <p:cNvPr id="1028" name="Picture 4" descr="Imagini pentru s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44" y="3454657"/>
            <a:ext cx="4549846" cy="303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49" y="1944072"/>
            <a:ext cx="4805059" cy="32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9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INTRODUCERE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294373"/>
              </p:ext>
            </p:extLst>
          </p:nvPr>
        </p:nvGraphicFramePr>
        <p:xfrm>
          <a:off x="581025" y="1933030"/>
          <a:ext cx="11029783" cy="4766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56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INTRODUCERE</a:t>
            </a:r>
            <a:endParaRPr lang="en-US" dirty="0"/>
          </a:p>
        </p:txBody>
      </p:sp>
      <p:pic>
        <p:nvPicPr>
          <p:cNvPr id="2050" name="Picture 2" descr="Imagini pentru fonogr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244438"/>
            <a:ext cx="2772501" cy="246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ini pentru ip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858" y="2687706"/>
            <a:ext cx="3299369" cy="24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ini pentru headph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07" y="1903933"/>
            <a:ext cx="2789771" cy="24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ini pentru smartph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60" y="3689836"/>
            <a:ext cx="5184775" cy="335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ini pentru rad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136" y="3893822"/>
            <a:ext cx="3654734" cy="296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1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INTRODUCERE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411" y="2694472"/>
            <a:ext cx="5984464" cy="3206457"/>
          </a:xfrm>
          <a:prstGeom prst="rect">
            <a:avLst/>
          </a:prstGeom>
        </p:spPr>
      </p:pic>
      <p:pic>
        <p:nvPicPr>
          <p:cNvPr id="4098" name="Picture 2" descr="Imagini pentru microorganis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57" y="1886869"/>
            <a:ext cx="3906974" cy="217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ini pentru food conserv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88" y="4297701"/>
            <a:ext cx="4562112" cy="228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b="1" dirty="0"/>
              <a:t>DESCRIEREA PROIECTULUI</a:t>
            </a:r>
            <a:endParaRPr lang="en-US" dirty="0"/>
          </a:p>
        </p:txBody>
      </p:sp>
      <p:pic>
        <p:nvPicPr>
          <p:cNvPr id="5" name="Picture 4" descr="https://upload.wikimedia.org/wikipedia/commons/thumb/d/d2/Raspberry_Pi_3_Model_B.JPG/1280px-Raspberry_Pi_3_Model_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1929089"/>
            <a:ext cx="3716488" cy="261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magini pentru 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42" y="2142221"/>
            <a:ext cx="5050014" cy="335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ini pentru matrix creator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36" y="4311334"/>
            <a:ext cx="5731510" cy="2530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3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METODE DE INVESTIGAȚIE</a:t>
            </a:r>
            <a:endParaRPr lang="en-US" dirty="0"/>
          </a:p>
        </p:txBody>
      </p:sp>
      <p:pic>
        <p:nvPicPr>
          <p:cNvPr id="5" name="Picture 4" descr="Imagini pentru sound frequenc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08" y="3716371"/>
            <a:ext cx="5161598" cy="310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3" y="2176608"/>
            <a:ext cx="3042476" cy="2281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7091" y="2205109"/>
            <a:ext cx="2575264" cy="19314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9721" y="3248314"/>
            <a:ext cx="3214516" cy="24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5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9F11E2-8BA5-4C5C-AE7C-361E5EA011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gital Numbers">
            <a:extLst>
              <a:ext uri="{FF2B5EF4-FFF2-40B4-BE49-F238E27FC236}">
                <a16:creationId xmlns:a16="http://schemas.microsoft.com/office/drawing/2014/main" id="{A21EA617-6D48-425F-97A8-7FEC82C8F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9" r="9642" b="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00E1DA-EC7C-40FC-95E3-11FDCD2E42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7E73C-2B1A-4602-BFBE-CFE1E55D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6274" y="1419226"/>
            <a:ext cx="3161717" cy="311545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V</a:t>
            </a:r>
            <a:r>
              <a:rPr lang="ro-RO" dirty="0" smtClean="0">
                <a:solidFill>
                  <a:srgbClr val="FFFFFF"/>
                </a:solidFill>
              </a:rPr>
              <a:t>Ă MULȚUMIM PENTRU ATENȚIE!</a:t>
            </a:r>
            <a:br>
              <a:rPr lang="ro-RO" dirty="0" smtClean="0">
                <a:solidFill>
                  <a:srgbClr val="FFFFFF"/>
                </a:solidFill>
              </a:rPr>
            </a:br>
            <a:r>
              <a:rPr lang="ro-RO" dirty="0">
                <a:solidFill>
                  <a:srgbClr val="FFFFFF"/>
                </a:solidFill>
              </a:rPr>
              <a:t/>
            </a:r>
            <a:br>
              <a:rPr lang="ro-RO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  <a:sym typeface="Wingdings" panose="05000000000000000000" pitchFamily="2" charset="2"/>
              </a:rPr>
              <a:t>:)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421166-2996-41A7-B094-AE5316F347D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BB1B92-A3EB-43E4-8FAB-D20E8ED14C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3972F4-FE7E-48EA-AAD8-9BE5750A66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21614E5-870B-4D5E-A43B-8FF7E53234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50134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F69AFF4-BB30-4BA0-AD22-82CC3C432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0CF3B2-1F0F-4FC5-8002-3E4869ABAD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BC12AA-1C15-4500-BC9C-8EE83A441D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 Dividend design</Template>
  <TotalTime>0</TotalTime>
  <Words>58</Words>
  <Application>Microsoft Office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Gill Sans MT</vt:lpstr>
      <vt:lpstr>PMingLiU</vt:lpstr>
      <vt:lpstr>Times New Roman</vt:lpstr>
      <vt:lpstr>Wingdings</vt:lpstr>
      <vt:lpstr>Wingdings 2</vt:lpstr>
      <vt:lpstr>Dividend</vt:lpstr>
      <vt:lpstr>SUNETUL ȘI APLICAȚIILE LUI</vt:lpstr>
      <vt:lpstr>INTRODUCERE</vt:lpstr>
      <vt:lpstr>INTRODUCERE</vt:lpstr>
      <vt:lpstr>INTRODUCERE</vt:lpstr>
      <vt:lpstr>INTRODUCERE</vt:lpstr>
      <vt:lpstr>DESCRIEREA PROIECTULUI</vt:lpstr>
      <vt:lpstr>METODE DE INVESTIGAȚIE</vt:lpstr>
      <vt:lpstr>VĂ MULȚUMIM PENTRU ATENȚIE!  :)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2019-03-11T16:12:43Z</dcterms:created>
  <dcterms:modified xsi:type="dcterms:W3CDTF">2019-03-13T09:29:48Z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