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MD" dirty="0" smtClean="0"/>
              <a:t>Fenomene electromagnetice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MD" sz="5400" b="1" i="1" dirty="0" smtClean="0">
                <a:solidFill>
                  <a:schemeClr val="accent4"/>
                </a:solidFill>
              </a:rPr>
              <a:t>Electrocinetica</a:t>
            </a:r>
            <a:endParaRPr lang="ro-RO" sz="54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2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rgbClr val="C00000"/>
                </a:solidFill>
              </a:rPr>
              <a:t>Termeni – cheie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1600" b="1" i="1" dirty="0" smtClean="0">
                <a:solidFill>
                  <a:srgbClr val="0070C0"/>
                </a:solidFill>
              </a:rPr>
              <a:t>-tensiunea electrică</a:t>
            </a:r>
          </a:p>
          <a:p>
            <a:pPr algn="ctr"/>
            <a:r>
              <a:rPr lang="ro-MD" sz="1600" b="1" i="1" dirty="0" smtClean="0">
                <a:solidFill>
                  <a:srgbClr val="0070C0"/>
                </a:solidFill>
              </a:rPr>
              <a:t>-intensitatea curentului electric</a:t>
            </a:r>
          </a:p>
          <a:p>
            <a:pPr algn="ctr"/>
            <a:r>
              <a:rPr lang="ro-MD" sz="1600" b="1" i="1" dirty="0" smtClean="0">
                <a:solidFill>
                  <a:srgbClr val="0070C0"/>
                </a:solidFill>
              </a:rPr>
              <a:t>-rezistența curentului electric</a:t>
            </a:r>
          </a:p>
          <a:p>
            <a:pPr algn="ctr"/>
            <a:r>
              <a:rPr lang="ro-MD" sz="1600" b="1" i="1" dirty="0" smtClean="0">
                <a:solidFill>
                  <a:srgbClr val="0070C0"/>
                </a:solidFill>
              </a:rPr>
              <a:t>-sarcina electrică</a:t>
            </a:r>
          </a:p>
          <a:p>
            <a:pPr algn="ctr"/>
            <a:r>
              <a:rPr lang="ro-MD" sz="1600" b="1" i="1" dirty="0" smtClean="0">
                <a:solidFill>
                  <a:srgbClr val="0070C0"/>
                </a:solidFill>
              </a:rPr>
              <a:t>-lucrul câmpului electric</a:t>
            </a:r>
            <a:endParaRPr lang="ro-RO" sz="1600" b="1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1600" b="1" dirty="0" smtClean="0">
                <a:solidFill>
                  <a:srgbClr val="002060"/>
                </a:solidFill>
              </a:rPr>
              <a:t>-Voltul</a:t>
            </a:r>
          </a:p>
          <a:p>
            <a:pPr algn="ctr"/>
            <a:r>
              <a:rPr lang="ro-MD" sz="1600" b="1" dirty="0" smtClean="0">
                <a:solidFill>
                  <a:srgbClr val="002060"/>
                </a:solidFill>
              </a:rPr>
              <a:t>-Amperul</a:t>
            </a:r>
          </a:p>
          <a:p>
            <a:pPr algn="ctr"/>
            <a:r>
              <a:rPr lang="ro-MD" sz="1600" b="1" dirty="0" smtClean="0">
                <a:solidFill>
                  <a:srgbClr val="002060"/>
                </a:solidFill>
              </a:rPr>
              <a:t>-Ohm</a:t>
            </a:r>
          </a:p>
          <a:p>
            <a:pPr algn="ctr"/>
            <a:r>
              <a:rPr lang="ro-MD" sz="1600" b="1" dirty="0" smtClean="0">
                <a:solidFill>
                  <a:srgbClr val="002060"/>
                </a:solidFill>
              </a:rPr>
              <a:t>-Coulomb</a:t>
            </a:r>
          </a:p>
          <a:p>
            <a:pPr algn="ctr"/>
            <a:r>
              <a:rPr lang="ro-MD" sz="1600" b="1" dirty="0" smtClean="0">
                <a:solidFill>
                  <a:srgbClr val="002060"/>
                </a:solidFill>
              </a:rPr>
              <a:t>-Joule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0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217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ntec_Curentul electr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1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7200" b="1" i="1" dirty="0" smtClean="0">
                <a:solidFill>
                  <a:srgbClr val="FF0000"/>
                </a:solidFill>
              </a:rPr>
              <a:t>Atenție !!!</a:t>
            </a:r>
            <a:endParaRPr lang="ro-RO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4000" b="1" i="1" dirty="0" smtClean="0">
                <a:solidFill>
                  <a:srgbClr val="00B0F0"/>
                </a:solidFill>
              </a:rPr>
              <a:t>Nu vă jucați cu </a:t>
            </a:r>
            <a:r>
              <a:rPr lang="ro-MD" sz="4000" b="1" i="1" dirty="0" smtClean="0">
                <a:solidFill>
                  <a:srgbClr val="C00000"/>
                </a:solidFill>
              </a:rPr>
              <a:t>curentul electric</a:t>
            </a:r>
            <a:r>
              <a:rPr lang="ro-MD" sz="4000" b="1" i="1" dirty="0" smtClean="0">
                <a:solidFill>
                  <a:srgbClr val="00B0F0"/>
                </a:solidFill>
              </a:rPr>
              <a:t>. Se spune </a:t>
            </a:r>
            <a:r>
              <a:rPr lang="ro-MD" sz="4000" b="1" i="1" dirty="0" smtClean="0">
                <a:solidFill>
                  <a:schemeClr val="accent6">
                    <a:lumMod val="75000"/>
                  </a:schemeClr>
                </a:solidFill>
              </a:rPr>
              <a:t>( și așa s-a demonstrat) </a:t>
            </a:r>
            <a:r>
              <a:rPr lang="ro-MD" sz="4000" b="1" i="1" dirty="0" smtClean="0">
                <a:solidFill>
                  <a:srgbClr val="00B0F0"/>
                </a:solidFill>
              </a:rPr>
              <a:t>că o singură greșală </a:t>
            </a:r>
            <a:r>
              <a:rPr lang="ro-MD" sz="4000" b="1" i="1" dirty="0" smtClean="0">
                <a:solidFill>
                  <a:schemeClr val="accent6">
                    <a:lumMod val="75000"/>
                  </a:schemeClr>
                </a:solidFill>
              </a:rPr>
              <a:t>(neatenție)</a:t>
            </a:r>
            <a:r>
              <a:rPr lang="ro-MD" sz="4000" b="1" i="1" dirty="0" smtClean="0">
                <a:solidFill>
                  <a:srgbClr val="00B0F0"/>
                </a:solidFill>
              </a:rPr>
              <a:t> când lucrezi la tensiuni mari poate fi </a:t>
            </a:r>
            <a:r>
              <a:rPr lang="ro-MD" sz="4000" b="1" i="1" dirty="0" smtClean="0">
                <a:solidFill>
                  <a:srgbClr val="FF0000"/>
                </a:solidFill>
              </a:rPr>
              <a:t>ultima ...</a:t>
            </a:r>
            <a:endParaRPr lang="ro-RO" sz="4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5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13373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67</Words>
  <Application>Microsoft Office PowerPoint</Application>
  <PresentationFormat>Widescreen</PresentationFormat>
  <Paragraphs>15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Fenomene electromagnetice</vt:lpstr>
      <vt:lpstr>Termeni – cheie</vt:lpstr>
      <vt:lpstr>PowerPoint Presentation</vt:lpstr>
      <vt:lpstr>PowerPoint Presentation</vt:lpstr>
      <vt:lpstr>Atenție 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Fenomene electromagnetice</dc:title>
  <dc:creator>Panico Laurentia</dc:creator>
  <cp:lastModifiedBy>Panico Laurentia</cp:lastModifiedBy>
  <cp:revision>8</cp:revision>
  <dcterms:created xsi:type="dcterms:W3CDTF">2022-02-12T10:50:06Z</dcterms:created>
  <dcterms:modified xsi:type="dcterms:W3CDTF">2022-02-15T18:21:17Z</dcterms:modified>
</cp:coreProperties>
</file>